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К-05" initials="П0" lastIdx="3" clrIdx="0">
    <p:extLst>
      <p:ext uri="{19B8F6BF-5375-455C-9EA6-DF929625EA0E}">
        <p15:presenceInfo xmlns:p15="http://schemas.microsoft.com/office/powerpoint/2012/main" userId="ПК-0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26" d="100"/>
          <a:sy n="26" d="100"/>
        </p:scale>
        <p:origin x="24" y="13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29T11:49:24.27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12T10:31:49.630" idx="3">
    <p:pos x="10" y="10"/>
    <p:text>хрю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628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358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047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2027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08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809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530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58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832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902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FE42E8-8B57-452D-A122-4DCE9AC771E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jpeg"/><Relationship Id="rId7" Type="http://schemas.openxmlformats.org/officeDocument/2006/relationships/image" Target="../media/image3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slide" Target="slide2.xml"/><Relationship Id="rId9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image" Target="../media/image8.jpeg"/><Relationship Id="rId12" Type="http://schemas.openxmlformats.org/officeDocument/2006/relationships/slide" Target="slide7.xml"/><Relationship Id="rId2" Type="http://schemas.openxmlformats.org/officeDocument/2006/relationships/slide" Target="slide4.xml"/><Relationship Id="rId16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6.xml"/><Relationship Id="rId5" Type="http://schemas.openxmlformats.org/officeDocument/2006/relationships/image" Target="../media/image7.jpeg"/><Relationship Id="rId15" Type="http://schemas.openxmlformats.org/officeDocument/2006/relationships/slide" Target="slide10.xml"/><Relationship Id="rId10" Type="http://schemas.openxmlformats.org/officeDocument/2006/relationships/image" Target="../media/image11.jpeg"/><Relationship Id="rId4" Type="http://schemas.openxmlformats.org/officeDocument/2006/relationships/image" Target="../media/image6.jpeg"/><Relationship Id="rId9" Type="http://schemas.openxmlformats.org/officeDocument/2006/relationships/image" Target="../media/image10.jpe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5.gif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comments" Target="../comments/comment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71B5EF4F-0578-47EB-BC49-2E7DBEF6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21" y="5605982"/>
            <a:ext cx="3467580" cy="74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45D06-572C-4CBA-871D-D699C42B9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4032364"/>
            <a:ext cx="8115299" cy="920917"/>
          </a:xfrm>
        </p:spPr>
        <p:txBody>
          <a:bodyPr>
            <a:normAutofit fontScale="90000"/>
          </a:bodyPr>
          <a:lstStyle/>
          <a:p>
            <a:r>
              <a:rPr lang="ru-RU" dirty="0"/>
              <a:t>игра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F28C4-5812-48D4-8E99-2E3195F6B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7178" y="4953282"/>
            <a:ext cx="2012272" cy="761118"/>
          </a:xfrm>
        </p:spPr>
        <p:txBody>
          <a:bodyPr>
            <a:normAutofit/>
          </a:bodyPr>
          <a:lstStyle/>
          <a:p>
            <a:r>
              <a:rPr lang="ru-RU" sz="2000" dirty="0"/>
              <a:t>Афонин и </a:t>
            </a:r>
            <a:r>
              <a:rPr lang="ru-RU" sz="2000" dirty="0" err="1"/>
              <a:t>Готка</a:t>
            </a:r>
            <a:r>
              <a:rPr lang="ru-RU" sz="2000" dirty="0"/>
              <a:t> 26гр</a:t>
            </a:r>
          </a:p>
        </p:txBody>
      </p:sp>
      <p:sp>
        <p:nvSpPr>
          <p:cNvPr id="4" name="Прямоугольник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5146F4-3326-400D-A6DE-67024402A5E4}"/>
              </a:ext>
            </a:extLst>
          </p:cNvPr>
          <p:cNvSpPr/>
          <p:nvPr/>
        </p:nvSpPr>
        <p:spPr>
          <a:xfrm>
            <a:off x="4610100" y="5066463"/>
            <a:ext cx="3048000" cy="456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начать игру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47055D-57A5-46EB-B061-5655BD8AF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04" y="1558694"/>
            <a:ext cx="1611428" cy="16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6F0CB80-E0FC-452C-9145-7992280CD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567" y="1784630"/>
            <a:ext cx="2281010" cy="127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734D0506-5682-4C30-A124-436BC03FD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06" y="878657"/>
            <a:ext cx="1038687" cy="10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D409DE-28D7-498F-BC9E-020CE4AD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69" y="1917344"/>
            <a:ext cx="4572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2" name="Picture 16">
            <a:extLst>
              <a:ext uri="{FF2B5EF4-FFF2-40B4-BE49-F238E27FC236}">
                <a16:creationId xmlns:a16="http://schemas.microsoft.com/office/drawing/2014/main" id="{873F057A-A8F0-44EF-BEEA-5718AF52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29" y="4221395"/>
            <a:ext cx="927589" cy="92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BFB44F47-6556-4AD0-B625-6A35E6E7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62841" y="4331147"/>
            <a:ext cx="514026" cy="70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3B459B94-8BFB-4820-BDD9-DDFEC2E3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39" y="2952178"/>
            <a:ext cx="1121398" cy="63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82502245-492A-4C05-BC6A-1D212F69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165" y="200857"/>
            <a:ext cx="516878" cy="3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: скругленные углы 1">
            <a:hlinkClick r:id="rId4" action="ppaction://hlinksldjump"/>
            <a:extLst>
              <a:ext uri="{FF2B5EF4-FFF2-40B4-BE49-F238E27FC236}">
                <a16:creationId xmlns:a16="http://schemas.microsoft.com/office/drawing/2014/main" id="{548BCABE-A370-46EB-BEBE-522C584B3ED6}"/>
              </a:ext>
            </a:extLst>
          </p:cNvPr>
          <p:cNvSpPr/>
          <p:nvPr/>
        </p:nvSpPr>
        <p:spPr>
          <a:xfrm>
            <a:off x="634754" y="381740"/>
            <a:ext cx="6063448" cy="85225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ЖИВОТНОВОДСТВО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D6069BB-EF40-4371-BBD8-02191152A418}"/>
              </a:ext>
            </a:extLst>
          </p:cNvPr>
          <p:cNvSpPr/>
          <p:nvPr/>
        </p:nvSpPr>
        <p:spPr>
          <a:xfrm>
            <a:off x="9146959" y="381740"/>
            <a:ext cx="2254928" cy="85225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r>
              <a:rPr lang="ru-RU" sz="3200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7ABD6-7878-42DF-9430-18D18E4F80DF}"/>
              </a:ext>
            </a:extLst>
          </p:cNvPr>
          <p:cNvSpPr txBox="1"/>
          <p:nvPr/>
        </p:nvSpPr>
        <p:spPr>
          <a:xfrm>
            <a:off x="1029809" y="1751830"/>
            <a:ext cx="4456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C969F5-EBBD-410B-B754-97F923806004}"/>
              </a:ext>
            </a:extLst>
          </p:cNvPr>
          <p:cNvSpPr/>
          <p:nvPr/>
        </p:nvSpPr>
        <p:spPr>
          <a:xfrm>
            <a:off x="941033" y="3346882"/>
            <a:ext cx="2725445" cy="58432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Ответ: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C34C74A-E10C-476F-A9F3-C2D1F86ADF65}"/>
              </a:ext>
            </a:extLst>
          </p:cNvPr>
          <p:cNvSpPr/>
          <p:nvPr/>
        </p:nvSpPr>
        <p:spPr>
          <a:xfrm>
            <a:off x="790113" y="1751988"/>
            <a:ext cx="4474346" cy="712573"/>
          </a:xfrm>
          <a:prstGeom prst="roundRect">
            <a:avLst>
              <a:gd name="adj" fmla="val 1417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Что нам дают курочки?</a:t>
            </a:r>
          </a:p>
        </p:txBody>
      </p:sp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E33CB329-74A8-4F7F-8873-98A22E3DF40A}"/>
              </a:ext>
            </a:extLst>
          </p:cNvPr>
          <p:cNvSpPr/>
          <p:nvPr/>
        </p:nvSpPr>
        <p:spPr>
          <a:xfrm>
            <a:off x="541538" y="4813529"/>
            <a:ext cx="4474347" cy="852256"/>
          </a:xfrm>
          <a:prstGeom prst="hexag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Яйца, перья, мясо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B3082A1-ABDD-44C8-9700-94CC410D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524" y="2930990"/>
            <a:ext cx="4000870" cy="200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r. Egg Polska - YouTube">
            <a:extLst>
              <a:ext uri="{FF2B5EF4-FFF2-40B4-BE49-F238E27FC236}">
                <a16:creationId xmlns:a16="http://schemas.microsoft.com/office/drawing/2014/main" id="{612F5CBD-0B30-4296-9547-E312678C6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25" y="1490407"/>
            <a:ext cx="1121398" cy="112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Перо в майнкрафте - фото">
            <a:extLst>
              <a:ext uri="{FF2B5EF4-FFF2-40B4-BE49-F238E27FC236}">
                <a16:creationId xmlns:a16="http://schemas.microsoft.com/office/drawing/2014/main" id="{71C7B8E1-4CF3-4C01-BB09-1BA55DB9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77" y="4221395"/>
            <a:ext cx="1864911" cy="16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inemovieChannel - YouTube">
            <a:extLst>
              <a:ext uri="{FF2B5EF4-FFF2-40B4-BE49-F238E27FC236}">
                <a16:creationId xmlns:a16="http://schemas.microsoft.com/office/drawing/2014/main" id="{005E33B1-CA33-4D15-9DE6-2F9FB18E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28" y="4741566"/>
            <a:ext cx="1097872" cy="109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узырек для мыслей: облако 3">
            <a:extLst>
              <a:ext uri="{FF2B5EF4-FFF2-40B4-BE49-F238E27FC236}">
                <a16:creationId xmlns:a16="http://schemas.microsoft.com/office/drawing/2014/main" id="{A78839CC-2325-4B17-B02B-0BA12598F696}"/>
              </a:ext>
            </a:extLst>
          </p:cNvPr>
          <p:cNvSpPr/>
          <p:nvPr/>
        </p:nvSpPr>
        <p:spPr>
          <a:xfrm>
            <a:off x="7942353" y="1357335"/>
            <a:ext cx="1603692" cy="130632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36" name="Picture 20">
            <a:extLst>
              <a:ext uri="{FF2B5EF4-FFF2-40B4-BE49-F238E27FC236}">
                <a16:creationId xmlns:a16="http://schemas.microsoft.com/office/drawing/2014/main" id="{C981012B-B7BF-4737-9184-B6BB55BC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106" y="1530402"/>
            <a:ext cx="844185" cy="92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2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hlinkClick r:id="rId2" action="ppaction://hlinksldjump"/>
            <a:extLst>
              <a:ext uri="{FF2B5EF4-FFF2-40B4-BE49-F238E27FC236}">
                <a16:creationId xmlns:a16="http://schemas.microsoft.com/office/drawing/2014/main" id="{548BCABE-A370-46EB-BEBE-522C584B3ED6}"/>
              </a:ext>
            </a:extLst>
          </p:cNvPr>
          <p:cNvSpPr/>
          <p:nvPr/>
        </p:nvSpPr>
        <p:spPr>
          <a:xfrm>
            <a:off x="634754" y="381740"/>
            <a:ext cx="6063448" cy="85225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ЖИВОТНОВОДСТВО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D6069BB-EF40-4371-BBD8-02191152A418}"/>
              </a:ext>
            </a:extLst>
          </p:cNvPr>
          <p:cNvSpPr/>
          <p:nvPr/>
        </p:nvSpPr>
        <p:spPr>
          <a:xfrm>
            <a:off x="9146959" y="381740"/>
            <a:ext cx="2254928" cy="85225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7ABD6-7878-42DF-9430-18D18E4F80DF}"/>
              </a:ext>
            </a:extLst>
          </p:cNvPr>
          <p:cNvSpPr txBox="1"/>
          <p:nvPr/>
        </p:nvSpPr>
        <p:spPr>
          <a:xfrm>
            <a:off x="1029809" y="1751830"/>
            <a:ext cx="4456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C969F5-EBBD-410B-B754-97F923806004}"/>
              </a:ext>
            </a:extLst>
          </p:cNvPr>
          <p:cNvSpPr/>
          <p:nvPr/>
        </p:nvSpPr>
        <p:spPr>
          <a:xfrm>
            <a:off x="941033" y="3346882"/>
            <a:ext cx="2725445" cy="58432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Ответ: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C34C74A-E10C-476F-A9F3-C2D1F86ADF65}"/>
              </a:ext>
            </a:extLst>
          </p:cNvPr>
          <p:cNvSpPr/>
          <p:nvPr/>
        </p:nvSpPr>
        <p:spPr>
          <a:xfrm>
            <a:off x="790113" y="1751988"/>
            <a:ext cx="4474346" cy="712573"/>
          </a:xfrm>
          <a:prstGeom prst="roundRect">
            <a:avLst>
              <a:gd name="adj" fmla="val 1417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YS Text"/>
              </a:rPr>
              <a:t>КРС делится на следующие разновидности: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E33CB329-74A8-4F7F-8873-98A22E3DF40A}"/>
              </a:ext>
            </a:extLst>
          </p:cNvPr>
          <p:cNvSpPr/>
          <p:nvPr/>
        </p:nvSpPr>
        <p:spPr>
          <a:xfrm>
            <a:off x="634755" y="4438835"/>
            <a:ext cx="4474346" cy="1793289"/>
          </a:xfrm>
          <a:prstGeom prst="hexag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Молочного направления, мясного и мясомолочного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1A0658-8154-4023-A38E-4E87FC396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12376" y="2419164"/>
            <a:ext cx="6096000" cy="21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ixilart - Minecraft Wheat by Higgs">
            <a:extLst>
              <a:ext uri="{FF2B5EF4-FFF2-40B4-BE49-F238E27FC236}">
                <a16:creationId xmlns:a16="http://schemas.microsoft.com/office/drawing/2014/main" id="{E061BADC-2A57-426B-848C-7A98AFB4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25" y="4438836"/>
            <a:ext cx="1058845" cy="11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xilart - Minecraft Wheat by Higgs">
            <a:extLst>
              <a:ext uri="{FF2B5EF4-FFF2-40B4-BE49-F238E27FC236}">
                <a16:creationId xmlns:a16="http://schemas.microsoft.com/office/drawing/2014/main" id="{F869FD52-5B53-4EC4-8DBC-060144AA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62" y="1402918"/>
            <a:ext cx="1145126" cy="122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855F792-A278-4DD2-8C74-53351428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164" y="1798736"/>
            <a:ext cx="1331650" cy="13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C48FEFB-5B98-4888-B0DD-1B678CB06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65" y="1532406"/>
            <a:ext cx="532660" cy="5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AB2B8901-A679-4F28-B927-49DE31BE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266" y="3991673"/>
            <a:ext cx="813277" cy="8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EA976CFD-5A10-402F-BBFF-8CFA8D10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32" y="5003553"/>
            <a:ext cx="1560066" cy="7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8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BE962ED-7B54-4FBF-B0E1-CBB15F506658}"/>
              </a:ext>
            </a:extLst>
          </p:cNvPr>
          <p:cNvSpPr/>
          <p:nvPr/>
        </p:nvSpPr>
        <p:spPr>
          <a:xfrm>
            <a:off x="1889760" y="873760"/>
            <a:ext cx="8026400" cy="1625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Умничка, вот тебе подарочек от папы </a:t>
            </a:r>
            <a:r>
              <a:rPr lang="ru-RU" sz="3600" dirty="0" err="1"/>
              <a:t>херобрина</a:t>
            </a:r>
            <a:endParaRPr lang="ru-RU" sz="3600" dirty="0"/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D0DB956F-B675-434B-A378-0EB903A7F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641" y="0"/>
            <a:ext cx="97536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816590DA-412F-4096-8EF0-8085EB0D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8" y="0"/>
            <a:ext cx="1188721" cy="221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9AA2B37F-684D-4F79-886B-DDA8C73D58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40" y="3429000"/>
            <a:ext cx="7457440" cy="19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35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F9F4F-B78F-484F-B51B-EC2A6E1B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ТУР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1AD77103-78FA-469E-A511-D6FD2C9CB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774114"/>
              </p:ext>
            </p:extLst>
          </p:nvPr>
        </p:nvGraphicFramePr>
        <p:xfrm>
          <a:off x="1398509" y="2421435"/>
          <a:ext cx="9507245" cy="255051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35386">
                  <a:extLst>
                    <a:ext uri="{9D8B030D-6E8A-4147-A177-3AD203B41FA5}">
                      <a16:colId xmlns:a16="http://schemas.microsoft.com/office/drawing/2014/main" val="3959737975"/>
                    </a:ext>
                  </a:extLst>
                </a:gridCol>
                <a:gridCol w="2338431">
                  <a:extLst>
                    <a:ext uri="{9D8B030D-6E8A-4147-A177-3AD203B41FA5}">
                      <a16:colId xmlns:a16="http://schemas.microsoft.com/office/drawing/2014/main" val="1735301182"/>
                    </a:ext>
                  </a:extLst>
                </a:gridCol>
                <a:gridCol w="2361460">
                  <a:extLst>
                    <a:ext uri="{9D8B030D-6E8A-4147-A177-3AD203B41FA5}">
                      <a16:colId xmlns:a16="http://schemas.microsoft.com/office/drawing/2014/main" val="3109574044"/>
                    </a:ext>
                  </a:extLst>
                </a:gridCol>
                <a:gridCol w="2471968">
                  <a:extLst>
                    <a:ext uri="{9D8B030D-6E8A-4147-A177-3AD203B41FA5}">
                      <a16:colId xmlns:a16="http://schemas.microsoft.com/office/drawing/2014/main" val="3959303131"/>
                    </a:ext>
                  </a:extLst>
                </a:gridCol>
              </a:tblGrid>
              <a:tr h="73901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128597"/>
                  </a:ext>
                </a:extLst>
              </a:tr>
              <a:tr h="90574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51202"/>
                  </a:ext>
                </a:extLst>
              </a:tr>
              <a:tr h="90574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810681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AD63195-46CB-4CAC-9975-2720201A14CD}"/>
              </a:ext>
            </a:extLst>
          </p:cNvPr>
          <p:cNvSpPr/>
          <p:nvPr/>
        </p:nvSpPr>
        <p:spPr>
          <a:xfrm>
            <a:off x="1380013" y="2254247"/>
            <a:ext cx="2359611" cy="932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АГРОНОМИЯ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B0DF81-0F5F-4B4B-AABD-8BB5277C49B2}"/>
              </a:ext>
            </a:extLst>
          </p:cNvPr>
          <p:cNvSpPr/>
          <p:nvPr/>
        </p:nvSpPr>
        <p:spPr>
          <a:xfrm>
            <a:off x="1371600" y="3190413"/>
            <a:ext cx="2339266" cy="86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МЕХАНИЗАЦИЯ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AD778D9-E183-41F9-8CF5-DF5BBD962CCF}"/>
              </a:ext>
            </a:extLst>
          </p:cNvPr>
          <p:cNvSpPr/>
          <p:nvPr/>
        </p:nvSpPr>
        <p:spPr>
          <a:xfrm>
            <a:off x="1371600" y="4039340"/>
            <a:ext cx="2339266" cy="932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ЖИВОТНОВОДСТВО</a:t>
            </a:r>
          </a:p>
        </p:txBody>
      </p:sp>
      <p:sp>
        <p:nvSpPr>
          <p:cNvPr id="8" name="Прямоугольник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58CC33-522C-401D-BDBF-C4A688DCB80F}"/>
              </a:ext>
            </a:extLst>
          </p:cNvPr>
          <p:cNvSpPr/>
          <p:nvPr/>
        </p:nvSpPr>
        <p:spPr>
          <a:xfrm>
            <a:off x="3698934" y="2249748"/>
            <a:ext cx="2359611" cy="932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10</a:t>
            </a:r>
          </a:p>
        </p:txBody>
      </p:sp>
      <p:sp>
        <p:nvSpPr>
          <p:cNvPr id="9" name="Прямоугольник 8">
            <a:hlinkClick r:id="rId2" action="ppaction://hlinksldjump"/>
            <a:extLst>
              <a:ext uri="{FF2B5EF4-FFF2-40B4-BE49-F238E27FC236}">
                <a16:creationId xmlns:a16="http://schemas.microsoft.com/office/drawing/2014/main" id="{0C06873C-F90E-4A1F-9045-E5536663B645}"/>
              </a:ext>
            </a:extLst>
          </p:cNvPr>
          <p:cNvSpPr/>
          <p:nvPr/>
        </p:nvSpPr>
        <p:spPr>
          <a:xfrm>
            <a:off x="6070477" y="2254249"/>
            <a:ext cx="2359611" cy="932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15</a:t>
            </a:r>
          </a:p>
        </p:txBody>
      </p:sp>
      <p:sp>
        <p:nvSpPr>
          <p:cNvPr id="10" name="Прямоугольник 9">
            <a:hlinkClick r:id="rId3" action="ppaction://hlinksldjump"/>
            <a:extLst>
              <a:ext uri="{FF2B5EF4-FFF2-40B4-BE49-F238E27FC236}">
                <a16:creationId xmlns:a16="http://schemas.microsoft.com/office/drawing/2014/main" id="{A909AB50-6628-4530-B530-F6FB1FBC857E}"/>
              </a:ext>
            </a:extLst>
          </p:cNvPr>
          <p:cNvSpPr/>
          <p:nvPr/>
        </p:nvSpPr>
        <p:spPr>
          <a:xfrm>
            <a:off x="8430088" y="2254248"/>
            <a:ext cx="2475666" cy="932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30</a:t>
            </a:r>
          </a:p>
        </p:txBody>
      </p:sp>
      <p:pic>
        <p:nvPicPr>
          <p:cNvPr id="2052" name="Picture 4" descr="Как нарисовать надпись майнкрафт">
            <a:extLst>
              <a:ext uri="{FF2B5EF4-FFF2-40B4-BE49-F238E27FC236}">
                <a16:creationId xmlns:a16="http://schemas.microsoft.com/office/drawing/2014/main" id="{708AABCA-B272-4CBB-9C34-05CAA36F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99" y="-355"/>
            <a:ext cx="6090267" cy="157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F8CFEC-0559-491C-834F-775BE525D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" y="335945"/>
            <a:ext cx="2966897" cy="18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7A22A2D5-DF40-4A6A-AA37-A6FD9AE9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22" y="70060"/>
            <a:ext cx="2997618" cy="216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9CFB2F9-424D-4C3C-B067-834DE42BD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5" y="4980172"/>
            <a:ext cx="2521526" cy="13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CC48C14-1E1A-4B02-87EC-560CB64D2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192" y="4966222"/>
            <a:ext cx="2579124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925DA8A-402C-4047-99A4-9139C4C7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75957"/>
            <a:ext cx="1436518" cy="14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hlinkClick r:id="rId11" action="ppaction://hlinksldjump"/>
            <a:extLst>
              <a:ext uri="{FF2B5EF4-FFF2-40B4-BE49-F238E27FC236}">
                <a16:creationId xmlns:a16="http://schemas.microsoft.com/office/drawing/2014/main" id="{07FBA0D7-5A62-4079-A691-2C746612D93C}"/>
              </a:ext>
            </a:extLst>
          </p:cNvPr>
          <p:cNvSpPr/>
          <p:nvPr/>
        </p:nvSpPr>
        <p:spPr>
          <a:xfrm>
            <a:off x="3719280" y="3194625"/>
            <a:ext cx="2339266" cy="856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10</a:t>
            </a:r>
          </a:p>
        </p:txBody>
      </p:sp>
      <p:sp>
        <p:nvSpPr>
          <p:cNvPr id="13" name="Прямоугольник 12">
            <a:hlinkClick r:id="rId12" action="ppaction://hlinksldjump"/>
            <a:extLst>
              <a:ext uri="{FF2B5EF4-FFF2-40B4-BE49-F238E27FC236}">
                <a16:creationId xmlns:a16="http://schemas.microsoft.com/office/drawing/2014/main" id="{E0194110-3ED2-4CE2-BD5B-C7DA701261AA}"/>
              </a:ext>
            </a:extLst>
          </p:cNvPr>
          <p:cNvSpPr/>
          <p:nvPr/>
        </p:nvSpPr>
        <p:spPr>
          <a:xfrm>
            <a:off x="6058546" y="3201230"/>
            <a:ext cx="2371542" cy="856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/>
              <a:t>15</a:t>
            </a:r>
            <a:endParaRPr lang="ru-RU" sz="2400" dirty="0"/>
          </a:p>
        </p:txBody>
      </p:sp>
      <p:sp>
        <p:nvSpPr>
          <p:cNvPr id="14" name="Прямоугольник 13">
            <a:hlinkClick r:id="rId13" action="ppaction://hlinksldjump"/>
            <a:extLst>
              <a:ext uri="{FF2B5EF4-FFF2-40B4-BE49-F238E27FC236}">
                <a16:creationId xmlns:a16="http://schemas.microsoft.com/office/drawing/2014/main" id="{3209E22D-459B-4681-B095-1B0105A79FA2}"/>
              </a:ext>
            </a:extLst>
          </p:cNvPr>
          <p:cNvSpPr/>
          <p:nvPr/>
        </p:nvSpPr>
        <p:spPr>
          <a:xfrm>
            <a:off x="8452378" y="3201230"/>
            <a:ext cx="2453376" cy="856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30</a:t>
            </a:r>
          </a:p>
        </p:txBody>
      </p:sp>
      <p:sp>
        <p:nvSpPr>
          <p:cNvPr id="15" name="Прямоугольник 14">
            <a:hlinkClick r:id="rId14" action="ppaction://hlinksldjump"/>
            <a:extLst>
              <a:ext uri="{FF2B5EF4-FFF2-40B4-BE49-F238E27FC236}">
                <a16:creationId xmlns:a16="http://schemas.microsoft.com/office/drawing/2014/main" id="{A17492E0-84A9-4BC2-A855-E309DC29A20F}"/>
              </a:ext>
            </a:extLst>
          </p:cNvPr>
          <p:cNvSpPr/>
          <p:nvPr/>
        </p:nvSpPr>
        <p:spPr>
          <a:xfrm>
            <a:off x="3696990" y="4039340"/>
            <a:ext cx="2361555" cy="9268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10</a:t>
            </a:r>
          </a:p>
        </p:txBody>
      </p:sp>
      <p:sp>
        <p:nvSpPr>
          <p:cNvPr id="16" name="Прямоугольник 15">
            <a:hlinkClick r:id="rId15" action="ppaction://hlinksldjump"/>
            <a:extLst>
              <a:ext uri="{FF2B5EF4-FFF2-40B4-BE49-F238E27FC236}">
                <a16:creationId xmlns:a16="http://schemas.microsoft.com/office/drawing/2014/main" id="{A9AEDDE2-53E2-4D0F-9B79-0CE693E8CFA8}"/>
              </a:ext>
            </a:extLst>
          </p:cNvPr>
          <p:cNvSpPr/>
          <p:nvPr/>
        </p:nvSpPr>
        <p:spPr>
          <a:xfrm>
            <a:off x="6058546" y="4022316"/>
            <a:ext cx="2371542" cy="943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15</a:t>
            </a:r>
          </a:p>
        </p:txBody>
      </p:sp>
      <p:sp>
        <p:nvSpPr>
          <p:cNvPr id="17" name="Прямоугольник 16">
            <a:hlinkClick r:id="rId16" action="ppaction://hlinksldjump"/>
            <a:extLst>
              <a:ext uri="{FF2B5EF4-FFF2-40B4-BE49-F238E27FC236}">
                <a16:creationId xmlns:a16="http://schemas.microsoft.com/office/drawing/2014/main" id="{725E4769-9BBF-4D87-A035-E11CB5ABD137}"/>
              </a:ext>
            </a:extLst>
          </p:cNvPr>
          <p:cNvSpPr/>
          <p:nvPr/>
        </p:nvSpPr>
        <p:spPr>
          <a:xfrm>
            <a:off x="8430088" y="4058152"/>
            <a:ext cx="2484080" cy="9080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7078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hlinkClick r:id="rId2" action="ppaction://hlinksldjump"/>
            <a:extLst>
              <a:ext uri="{FF2B5EF4-FFF2-40B4-BE49-F238E27FC236}">
                <a16:creationId xmlns:a16="http://schemas.microsoft.com/office/drawing/2014/main" id="{548BCABE-A370-46EB-BEBE-522C584B3ED6}"/>
              </a:ext>
            </a:extLst>
          </p:cNvPr>
          <p:cNvSpPr/>
          <p:nvPr/>
        </p:nvSpPr>
        <p:spPr>
          <a:xfrm>
            <a:off x="790113" y="381740"/>
            <a:ext cx="6063448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агрономия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D6069BB-EF40-4371-BBD8-02191152A418}"/>
              </a:ext>
            </a:extLst>
          </p:cNvPr>
          <p:cNvSpPr/>
          <p:nvPr/>
        </p:nvSpPr>
        <p:spPr>
          <a:xfrm>
            <a:off x="9146959" y="381740"/>
            <a:ext cx="2254928" cy="852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7ABD6-7878-42DF-9430-18D18E4F80DF}"/>
              </a:ext>
            </a:extLst>
          </p:cNvPr>
          <p:cNvSpPr txBox="1"/>
          <p:nvPr/>
        </p:nvSpPr>
        <p:spPr>
          <a:xfrm>
            <a:off x="861134" y="1849575"/>
            <a:ext cx="4456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Какого типа корневая система у пшеницы?</a:t>
            </a:r>
          </a:p>
        </p:txBody>
      </p:sp>
      <p:sp>
        <p:nvSpPr>
          <p:cNvPr id="6" name="Прямоугольник: скругленные углы 5">
            <a:hlinkClick r:id="" action="ppaction://noaction">
              <a:snd r:embed="rId3" name="drumroll.wav"/>
            </a:hlinkClick>
            <a:extLst>
              <a:ext uri="{FF2B5EF4-FFF2-40B4-BE49-F238E27FC236}">
                <a16:creationId xmlns:a16="http://schemas.microsoft.com/office/drawing/2014/main" id="{3EC969F5-EBBD-410B-B754-97F923806004}"/>
              </a:ext>
            </a:extLst>
          </p:cNvPr>
          <p:cNvSpPr/>
          <p:nvPr/>
        </p:nvSpPr>
        <p:spPr>
          <a:xfrm>
            <a:off x="941033" y="3346882"/>
            <a:ext cx="2725445" cy="584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Ответ: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00258D-43D9-4C14-925E-CED7C563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59" y="1656425"/>
            <a:ext cx="3243308" cy="324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0823F3-D731-451E-8D15-7F455FE03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63" y="1974022"/>
            <a:ext cx="406443" cy="11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98073A3-5ADC-4E92-B706-D62D4711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214" y="4000131"/>
            <a:ext cx="1682584" cy="153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Улыбающееся лицо 6">
            <a:extLst>
              <a:ext uri="{FF2B5EF4-FFF2-40B4-BE49-F238E27FC236}">
                <a16:creationId xmlns:a16="http://schemas.microsoft.com/office/drawing/2014/main" id="{30F94A6E-1089-43AB-B638-DA9556F15448}"/>
              </a:ext>
            </a:extLst>
          </p:cNvPr>
          <p:cNvSpPr/>
          <p:nvPr/>
        </p:nvSpPr>
        <p:spPr>
          <a:xfrm>
            <a:off x="861134" y="4768849"/>
            <a:ext cx="3515557" cy="107721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мочковатая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4BFA6C-99A9-47C5-9A13-9620B65C92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962" y="4329941"/>
            <a:ext cx="1451038" cy="145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955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E60D681-095A-451C-8C42-4A2B4856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6739" y="2829048"/>
            <a:ext cx="3680816" cy="351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: скругленные углы 1">
            <a:hlinkClick r:id="rId3" action="ppaction://hlinksldjump"/>
            <a:extLst>
              <a:ext uri="{FF2B5EF4-FFF2-40B4-BE49-F238E27FC236}">
                <a16:creationId xmlns:a16="http://schemas.microsoft.com/office/drawing/2014/main" id="{548BCABE-A370-46EB-BEBE-522C584B3ED6}"/>
              </a:ext>
            </a:extLst>
          </p:cNvPr>
          <p:cNvSpPr/>
          <p:nvPr/>
        </p:nvSpPr>
        <p:spPr>
          <a:xfrm>
            <a:off x="790113" y="381740"/>
            <a:ext cx="6063448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агрономия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D6069BB-EF40-4371-BBD8-02191152A418}"/>
              </a:ext>
            </a:extLst>
          </p:cNvPr>
          <p:cNvSpPr/>
          <p:nvPr/>
        </p:nvSpPr>
        <p:spPr>
          <a:xfrm>
            <a:off x="9146959" y="381740"/>
            <a:ext cx="2254928" cy="852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7ABD6-7878-42DF-9430-18D18E4F80DF}"/>
              </a:ext>
            </a:extLst>
          </p:cNvPr>
          <p:cNvSpPr txBox="1"/>
          <p:nvPr/>
        </p:nvSpPr>
        <p:spPr>
          <a:xfrm>
            <a:off x="1029809" y="1751830"/>
            <a:ext cx="4456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Картофель относится к семейству?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C969F5-EBBD-410B-B754-97F923806004}"/>
              </a:ext>
            </a:extLst>
          </p:cNvPr>
          <p:cNvSpPr/>
          <p:nvPr/>
        </p:nvSpPr>
        <p:spPr>
          <a:xfrm>
            <a:off x="1029809" y="3429000"/>
            <a:ext cx="2725445" cy="584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Ответ:</a:t>
            </a:r>
          </a:p>
        </p:txBody>
      </p:sp>
      <p:sp>
        <p:nvSpPr>
          <p:cNvPr id="7" name="Улыбающееся лицо 6">
            <a:extLst>
              <a:ext uri="{FF2B5EF4-FFF2-40B4-BE49-F238E27FC236}">
                <a16:creationId xmlns:a16="http://schemas.microsoft.com/office/drawing/2014/main" id="{30F94A6E-1089-43AB-B638-DA9556F15448}"/>
              </a:ext>
            </a:extLst>
          </p:cNvPr>
          <p:cNvSpPr/>
          <p:nvPr/>
        </p:nvSpPr>
        <p:spPr>
          <a:xfrm>
            <a:off x="861134" y="4768849"/>
            <a:ext cx="3515557" cy="107721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Паслёновые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C51A2F-2FC0-4ADE-8076-5593C240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539" y="1952347"/>
            <a:ext cx="3000652" cy="30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Как вырастить ядовитый картофель в майнкрафте - фото">
            <a:extLst>
              <a:ext uri="{FF2B5EF4-FFF2-40B4-BE49-F238E27FC236}">
                <a16:creationId xmlns:a16="http://schemas.microsoft.com/office/drawing/2014/main" id="{BE3300DE-BB88-405D-80B0-9BE12985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695" y="4905653"/>
            <a:ext cx="1429305" cy="142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F493650-A889-4A01-876D-396220C0F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545" y="971973"/>
            <a:ext cx="1059549" cy="105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7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C32AC7-F4BB-4E6E-B972-8487DFD8E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61" y="2273758"/>
            <a:ext cx="4428670" cy="26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: скругленные углы 1">
            <a:hlinkClick r:id="rId3" action="ppaction://hlinksldjump"/>
            <a:extLst>
              <a:ext uri="{FF2B5EF4-FFF2-40B4-BE49-F238E27FC236}">
                <a16:creationId xmlns:a16="http://schemas.microsoft.com/office/drawing/2014/main" id="{548BCABE-A370-46EB-BEBE-522C584B3ED6}"/>
              </a:ext>
            </a:extLst>
          </p:cNvPr>
          <p:cNvSpPr/>
          <p:nvPr/>
        </p:nvSpPr>
        <p:spPr>
          <a:xfrm>
            <a:off x="790113" y="381740"/>
            <a:ext cx="6063448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агрономия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D6069BB-EF40-4371-BBD8-02191152A418}"/>
              </a:ext>
            </a:extLst>
          </p:cNvPr>
          <p:cNvSpPr/>
          <p:nvPr/>
        </p:nvSpPr>
        <p:spPr>
          <a:xfrm>
            <a:off x="9146959" y="381740"/>
            <a:ext cx="2254928" cy="852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7ABD6-7878-42DF-9430-18D18E4F80DF}"/>
              </a:ext>
            </a:extLst>
          </p:cNvPr>
          <p:cNvSpPr txBox="1"/>
          <p:nvPr/>
        </p:nvSpPr>
        <p:spPr>
          <a:xfrm>
            <a:off x="861134" y="1849575"/>
            <a:ext cx="4456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Какого типа соцветие у моркови?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C969F5-EBBD-410B-B754-97F923806004}"/>
              </a:ext>
            </a:extLst>
          </p:cNvPr>
          <p:cNvSpPr/>
          <p:nvPr/>
        </p:nvSpPr>
        <p:spPr>
          <a:xfrm>
            <a:off x="941033" y="3346882"/>
            <a:ext cx="2725445" cy="584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Ответ: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A298ECD-71A6-461B-9B42-46ECFD481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01887" y="4000131"/>
            <a:ext cx="272249" cy="113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Улыбающееся лицо 6">
            <a:extLst>
              <a:ext uri="{FF2B5EF4-FFF2-40B4-BE49-F238E27FC236}">
                <a16:creationId xmlns:a16="http://schemas.microsoft.com/office/drawing/2014/main" id="{30F94A6E-1089-43AB-B638-DA9556F15448}"/>
              </a:ext>
            </a:extLst>
          </p:cNvPr>
          <p:cNvSpPr/>
          <p:nvPr/>
        </p:nvSpPr>
        <p:spPr>
          <a:xfrm>
            <a:off x="790113" y="4768848"/>
            <a:ext cx="3515557" cy="107721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Сложный зонтик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5BAEA15-8DA4-4C50-927E-95DDEACF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1426" y="3858233"/>
            <a:ext cx="1432315" cy="18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8895561-5376-4DA2-A2CA-9EDA1B48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425" y="1557986"/>
            <a:ext cx="1187072" cy="118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1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hlinkClick r:id="rId2" action="ppaction://hlinksldjump"/>
            <a:extLst>
              <a:ext uri="{FF2B5EF4-FFF2-40B4-BE49-F238E27FC236}">
                <a16:creationId xmlns:a16="http://schemas.microsoft.com/office/drawing/2014/main" id="{548BCABE-A370-46EB-BEBE-522C584B3ED6}"/>
              </a:ext>
            </a:extLst>
          </p:cNvPr>
          <p:cNvSpPr/>
          <p:nvPr/>
        </p:nvSpPr>
        <p:spPr>
          <a:xfrm>
            <a:off x="790113" y="381740"/>
            <a:ext cx="6063448" cy="85225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механизация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D6069BB-EF40-4371-BBD8-02191152A418}"/>
              </a:ext>
            </a:extLst>
          </p:cNvPr>
          <p:cNvSpPr/>
          <p:nvPr/>
        </p:nvSpPr>
        <p:spPr>
          <a:xfrm>
            <a:off x="9146959" y="381740"/>
            <a:ext cx="2254928" cy="85225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10</a:t>
            </a:r>
            <a:endParaRPr lang="ru-R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7ABD6-7878-42DF-9430-18D18E4F80DF}"/>
              </a:ext>
            </a:extLst>
          </p:cNvPr>
          <p:cNvSpPr txBox="1"/>
          <p:nvPr/>
        </p:nvSpPr>
        <p:spPr>
          <a:xfrm>
            <a:off x="1029809" y="1751830"/>
            <a:ext cx="4456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C969F5-EBBD-410B-B754-97F923806004}"/>
              </a:ext>
            </a:extLst>
          </p:cNvPr>
          <p:cNvSpPr/>
          <p:nvPr/>
        </p:nvSpPr>
        <p:spPr>
          <a:xfrm>
            <a:off x="941033" y="3346882"/>
            <a:ext cx="2725445" cy="58432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Ответ: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C34C74A-E10C-476F-A9F3-C2D1F86ADF65}"/>
              </a:ext>
            </a:extLst>
          </p:cNvPr>
          <p:cNvSpPr/>
          <p:nvPr/>
        </p:nvSpPr>
        <p:spPr>
          <a:xfrm>
            <a:off x="790113" y="1751988"/>
            <a:ext cx="4474346" cy="7125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как называется данный инструмент возделывания?</a:t>
            </a:r>
          </a:p>
        </p:txBody>
      </p:sp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E33CB329-74A8-4F7F-8873-98A22E3DF40A}"/>
              </a:ext>
            </a:extLst>
          </p:cNvPr>
          <p:cNvSpPr/>
          <p:nvPr/>
        </p:nvSpPr>
        <p:spPr>
          <a:xfrm>
            <a:off x="561416" y="4813529"/>
            <a:ext cx="4474347" cy="852256"/>
          </a:xfrm>
          <a:prstGeom prst="hexago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мотыга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F84B6EE-D576-4A16-AE2D-270B5F51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720">
            <a:off x="7037032" y="1995566"/>
            <a:ext cx="4381130" cy="32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037B67A-CEAF-439F-8690-89454783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626" y="1464249"/>
            <a:ext cx="1298555" cy="129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47449E6B-91D6-4554-9CB9-978EA90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42" y="4442980"/>
            <a:ext cx="1501757" cy="12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EFF4175A-5F86-4735-8A86-B7F17FAD49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35" y="3578157"/>
            <a:ext cx="2239251" cy="223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53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16">
            <a:extLst>
              <a:ext uri="{FF2B5EF4-FFF2-40B4-BE49-F238E27FC236}">
                <a16:creationId xmlns:a16="http://schemas.microsoft.com/office/drawing/2014/main" id="{39576098-392C-4A04-82FF-10BB0B5FA8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681" y="-284084"/>
            <a:ext cx="7013242" cy="701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: скругленные углы 1">
            <a:hlinkClick r:id="rId3" action="ppaction://hlinksldjump"/>
            <a:extLst>
              <a:ext uri="{FF2B5EF4-FFF2-40B4-BE49-F238E27FC236}">
                <a16:creationId xmlns:a16="http://schemas.microsoft.com/office/drawing/2014/main" id="{548BCABE-A370-46EB-BEBE-522C584B3ED6}"/>
              </a:ext>
            </a:extLst>
          </p:cNvPr>
          <p:cNvSpPr/>
          <p:nvPr/>
        </p:nvSpPr>
        <p:spPr>
          <a:xfrm>
            <a:off x="790113" y="381740"/>
            <a:ext cx="6063448" cy="85225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механизация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D6069BB-EF40-4371-BBD8-02191152A418}"/>
              </a:ext>
            </a:extLst>
          </p:cNvPr>
          <p:cNvSpPr/>
          <p:nvPr/>
        </p:nvSpPr>
        <p:spPr>
          <a:xfrm>
            <a:off x="9146959" y="381740"/>
            <a:ext cx="2254928" cy="85225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r>
              <a:rPr lang="ru-RU" sz="3200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7ABD6-7878-42DF-9430-18D18E4F80DF}"/>
              </a:ext>
            </a:extLst>
          </p:cNvPr>
          <p:cNvSpPr txBox="1"/>
          <p:nvPr/>
        </p:nvSpPr>
        <p:spPr>
          <a:xfrm>
            <a:off x="1029809" y="1751830"/>
            <a:ext cx="4456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C969F5-EBBD-410B-B754-97F923806004}"/>
              </a:ext>
            </a:extLst>
          </p:cNvPr>
          <p:cNvSpPr/>
          <p:nvPr/>
        </p:nvSpPr>
        <p:spPr>
          <a:xfrm>
            <a:off x="761376" y="3384430"/>
            <a:ext cx="2725445" cy="58432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Ответ: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C34C74A-E10C-476F-A9F3-C2D1F86ADF65}"/>
              </a:ext>
            </a:extLst>
          </p:cNvPr>
          <p:cNvSpPr/>
          <p:nvPr/>
        </p:nvSpPr>
        <p:spPr>
          <a:xfrm>
            <a:off x="790113" y="1751988"/>
            <a:ext cx="4474346" cy="7125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как называется данный инструмент возделывания?</a:t>
            </a:r>
          </a:p>
        </p:txBody>
      </p:sp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E33CB329-74A8-4F7F-8873-98A22E3DF40A}"/>
              </a:ext>
            </a:extLst>
          </p:cNvPr>
          <p:cNvSpPr/>
          <p:nvPr/>
        </p:nvSpPr>
        <p:spPr>
          <a:xfrm>
            <a:off x="761376" y="4888625"/>
            <a:ext cx="4474347" cy="852256"/>
          </a:xfrm>
          <a:prstGeom prst="hexago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плуг</a:t>
            </a:r>
          </a:p>
        </p:txBody>
      </p:sp>
      <p:pic>
        <p:nvPicPr>
          <p:cNvPr id="57" name="Picture 88">
            <a:extLst>
              <a:ext uri="{FF2B5EF4-FFF2-40B4-BE49-F238E27FC236}">
                <a16:creationId xmlns:a16="http://schemas.microsoft.com/office/drawing/2014/main" id="{CC0F2AFA-E3EC-4736-AFC4-D34787971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17" y="2263228"/>
            <a:ext cx="2978537" cy="33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13B1EA86-AF66-4775-B5E7-6F4530FEDE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7020"/>
            <a:ext cx="991962" cy="99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2354E8CB-CDD5-41E6-9A53-DB7E11A24D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1" y="4702126"/>
            <a:ext cx="634781" cy="63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>
            <a:extLst>
              <a:ext uri="{FF2B5EF4-FFF2-40B4-BE49-F238E27FC236}">
                <a16:creationId xmlns:a16="http://schemas.microsoft.com/office/drawing/2014/main" id="{F62A249C-19A2-4CBC-AA54-3F5D5A0D26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111" y="2111066"/>
            <a:ext cx="1354027" cy="135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6">
            <a:extLst>
              <a:ext uri="{FF2B5EF4-FFF2-40B4-BE49-F238E27FC236}">
                <a16:creationId xmlns:a16="http://schemas.microsoft.com/office/drawing/2014/main" id="{E3536DBD-CE0A-47D3-B46A-D5AEDC742C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616" y="4457531"/>
            <a:ext cx="1123969" cy="11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2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hlinkClick r:id="rId2" action="ppaction://hlinksldjump"/>
            <a:extLst>
              <a:ext uri="{FF2B5EF4-FFF2-40B4-BE49-F238E27FC236}">
                <a16:creationId xmlns:a16="http://schemas.microsoft.com/office/drawing/2014/main" id="{548BCABE-A370-46EB-BEBE-522C584B3ED6}"/>
              </a:ext>
            </a:extLst>
          </p:cNvPr>
          <p:cNvSpPr/>
          <p:nvPr/>
        </p:nvSpPr>
        <p:spPr>
          <a:xfrm>
            <a:off x="790113" y="381740"/>
            <a:ext cx="6063448" cy="85225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механизация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D6069BB-EF40-4371-BBD8-02191152A418}"/>
              </a:ext>
            </a:extLst>
          </p:cNvPr>
          <p:cNvSpPr/>
          <p:nvPr/>
        </p:nvSpPr>
        <p:spPr>
          <a:xfrm>
            <a:off x="9146959" y="381740"/>
            <a:ext cx="2254928" cy="85225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7ABD6-7878-42DF-9430-18D18E4F80DF}"/>
              </a:ext>
            </a:extLst>
          </p:cNvPr>
          <p:cNvSpPr txBox="1"/>
          <p:nvPr/>
        </p:nvSpPr>
        <p:spPr>
          <a:xfrm>
            <a:off x="1029809" y="1751830"/>
            <a:ext cx="4456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C969F5-EBBD-410B-B754-97F923806004}"/>
              </a:ext>
            </a:extLst>
          </p:cNvPr>
          <p:cNvSpPr/>
          <p:nvPr/>
        </p:nvSpPr>
        <p:spPr>
          <a:xfrm>
            <a:off x="941033" y="3346882"/>
            <a:ext cx="2725445" cy="58432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Ответ: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C34C74A-E10C-476F-A9F3-C2D1F86ADF65}"/>
              </a:ext>
            </a:extLst>
          </p:cNvPr>
          <p:cNvSpPr/>
          <p:nvPr/>
        </p:nvSpPr>
        <p:spPr>
          <a:xfrm>
            <a:off x="790113" y="1751988"/>
            <a:ext cx="4474346" cy="71257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Что за зверь?</a:t>
            </a:r>
          </a:p>
        </p:txBody>
      </p:sp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E33CB329-74A8-4F7F-8873-98A22E3DF40A}"/>
              </a:ext>
            </a:extLst>
          </p:cNvPr>
          <p:cNvSpPr/>
          <p:nvPr/>
        </p:nvSpPr>
        <p:spPr>
          <a:xfrm>
            <a:off x="761376" y="4888625"/>
            <a:ext cx="4474347" cy="852256"/>
          </a:xfrm>
          <a:prstGeom prst="hexago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комбайн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07FC4F5-3F60-4617-86EF-F9276755C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79" y="2494993"/>
            <a:ext cx="4445608" cy="287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6731972C-2083-458B-8088-0424D969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08" y="2393770"/>
            <a:ext cx="1682584" cy="153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CBAC15E-FCCF-43D2-BE9A-9BB4E08A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358" y="4311990"/>
            <a:ext cx="406443" cy="11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89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hlinkClick r:id="rId2" action="ppaction://hlinksldjump"/>
            <a:extLst>
              <a:ext uri="{FF2B5EF4-FFF2-40B4-BE49-F238E27FC236}">
                <a16:creationId xmlns:a16="http://schemas.microsoft.com/office/drawing/2014/main" id="{548BCABE-A370-46EB-BEBE-522C584B3ED6}"/>
              </a:ext>
            </a:extLst>
          </p:cNvPr>
          <p:cNvSpPr/>
          <p:nvPr/>
        </p:nvSpPr>
        <p:spPr>
          <a:xfrm>
            <a:off x="634754" y="381740"/>
            <a:ext cx="6063448" cy="85225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ЖИВОТНОВОДСТВО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D6069BB-EF40-4371-BBD8-02191152A418}"/>
              </a:ext>
            </a:extLst>
          </p:cNvPr>
          <p:cNvSpPr/>
          <p:nvPr/>
        </p:nvSpPr>
        <p:spPr>
          <a:xfrm>
            <a:off x="9146959" y="381740"/>
            <a:ext cx="2254928" cy="85225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10</a:t>
            </a:r>
            <a:endParaRPr lang="ru-R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7ABD6-7878-42DF-9430-18D18E4F80DF}"/>
              </a:ext>
            </a:extLst>
          </p:cNvPr>
          <p:cNvSpPr txBox="1"/>
          <p:nvPr/>
        </p:nvSpPr>
        <p:spPr>
          <a:xfrm>
            <a:off x="1029809" y="1751830"/>
            <a:ext cx="4456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C969F5-EBBD-410B-B754-97F923806004}"/>
              </a:ext>
            </a:extLst>
          </p:cNvPr>
          <p:cNvSpPr/>
          <p:nvPr/>
        </p:nvSpPr>
        <p:spPr>
          <a:xfrm>
            <a:off x="941033" y="3346882"/>
            <a:ext cx="2725445" cy="58432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Ответ: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C34C74A-E10C-476F-A9F3-C2D1F86ADF65}"/>
              </a:ext>
            </a:extLst>
          </p:cNvPr>
          <p:cNvSpPr/>
          <p:nvPr/>
        </p:nvSpPr>
        <p:spPr>
          <a:xfrm>
            <a:off x="790113" y="1751988"/>
            <a:ext cx="4474346" cy="712573"/>
          </a:xfrm>
          <a:prstGeom prst="roundRect">
            <a:avLst>
              <a:gd name="adj" fmla="val 1417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К какому типу относится свинья?</a:t>
            </a:r>
          </a:p>
        </p:txBody>
      </p:sp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E33CB329-74A8-4F7F-8873-98A22E3DF40A}"/>
              </a:ext>
            </a:extLst>
          </p:cNvPr>
          <p:cNvSpPr/>
          <p:nvPr/>
        </p:nvSpPr>
        <p:spPr>
          <a:xfrm>
            <a:off x="541538" y="4813529"/>
            <a:ext cx="4474347" cy="852256"/>
          </a:xfrm>
          <a:prstGeom prst="hexag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млекопитающие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45487BE-FADC-4319-94BF-8B09A34F2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444" y="1781855"/>
            <a:ext cx="3630967" cy="182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EAE4B44-FA4A-40FE-9138-D43970F22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09670" y="3237150"/>
            <a:ext cx="2202400" cy="234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D3EDF792-E3FA-49AE-910F-B5AF47E6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684" y="4152763"/>
            <a:ext cx="1103836" cy="102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A4E2ED1-4725-4D5F-93ED-87A83993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30" y="1649670"/>
            <a:ext cx="2114414" cy="58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367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213</TotalTime>
  <Words>137</Words>
  <Application>Microsoft Office PowerPoint</Application>
  <PresentationFormat>Широкоэкранный</PresentationFormat>
  <Paragraphs>62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YS Text</vt:lpstr>
      <vt:lpstr>Ретро</vt:lpstr>
      <vt:lpstr>игра </vt:lpstr>
      <vt:lpstr>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</dc:title>
  <dc:creator>ПК-05</dc:creator>
  <cp:lastModifiedBy>ПК-05</cp:lastModifiedBy>
  <cp:revision>4</cp:revision>
  <dcterms:created xsi:type="dcterms:W3CDTF">2024-01-29T09:44:07Z</dcterms:created>
  <dcterms:modified xsi:type="dcterms:W3CDTF">2024-03-06T09:27:31Z</dcterms:modified>
</cp:coreProperties>
</file>